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E1C465-99C3-4386-8E72-DE6CFE36D929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95921A7-130E-4C7B-9311-81667FA84D2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Science Writing and the Mainstream Media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4000" b="1" dirty="0" smtClean="0"/>
          </a:p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r>
              <a:rPr lang="en-US" sz="4000" b="1" dirty="0" smtClean="0"/>
              <a:t>Will Ferguson</a:t>
            </a:r>
          </a:p>
          <a:p>
            <a:pPr marL="0" indent="0" algn="ctr">
              <a:buNone/>
            </a:pPr>
            <a:r>
              <a:rPr lang="en-US" sz="2800" dirty="0" smtClean="0"/>
              <a:t>Mentor: Tom Beal, Arizona Daily Star science writer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21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annual Arizona Space Grant Consortium Symposium-Arizona State University, Phoenix, Arizona, April 21, 2012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595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quality research</a:t>
            </a:r>
          </a:p>
          <a:p>
            <a:r>
              <a:rPr lang="en-US" dirty="0" smtClean="0"/>
              <a:t>How to make people care-discovering the practical applications. </a:t>
            </a:r>
          </a:p>
          <a:p>
            <a:r>
              <a:rPr lang="en-US" dirty="0" smtClean="0"/>
              <a:t>Intuitive, informative, accurate</a:t>
            </a:r>
          </a:p>
          <a:p>
            <a:r>
              <a:rPr lang="en-US" dirty="0" smtClean="0"/>
              <a:t>How effective is the mainstream media?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81200"/>
            <a:ext cx="4038600" cy="3228866"/>
          </a:xfrm>
        </p:spPr>
      </p:pic>
    </p:spTree>
    <p:extLst>
      <p:ext uri="{BB962C8B-B14F-4D97-AF65-F5344CB8AC3E}">
        <p14:creationId xmlns:p14="http://schemas.microsoft.com/office/powerpoint/2010/main" val="384918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find good science 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600200"/>
            <a:ext cx="5181600" cy="3658764"/>
          </a:xfrm>
        </p:spPr>
      </p:pic>
      <p:sp>
        <p:nvSpPr>
          <p:cNvPr id="10" name="TextBox 9"/>
          <p:cNvSpPr txBox="1"/>
          <p:nvPr/>
        </p:nvSpPr>
        <p:spPr>
          <a:xfrm>
            <a:off x="1905000" y="5334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Swirling around a central star, those accumulations of dust and debris provide the raw materials for nascent planets and witness collisions among asteroids Credit: UANEWS/JAXA)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2958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Natural characteristics of the area</a:t>
            </a:r>
          </a:p>
          <a:p>
            <a:r>
              <a:rPr lang="en-US" dirty="0" smtClean="0"/>
              <a:t>University news service</a:t>
            </a:r>
          </a:p>
          <a:p>
            <a:r>
              <a:rPr lang="en-US" dirty="0" smtClean="0"/>
              <a:t>Technology transfer</a:t>
            </a:r>
          </a:p>
          <a:p>
            <a:r>
              <a:rPr lang="en-US" dirty="0" smtClean="0"/>
              <a:t>Talk to researchers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676400"/>
            <a:ext cx="4000501" cy="3505200"/>
          </a:xfrm>
        </p:spPr>
      </p:pic>
    </p:spTree>
    <p:extLst>
      <p:ext uri="{BB962C8B-B14F-4D97-AF65-F5344CB8AC3E}">
        <p14:creationId xmlns:p14="http://schemas.microsoft.com/office/powerpoint/2010/main" val="391595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82000" cy="566738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Example: HiRISE camera finds signs of water on Mars</a:t>
            </a:r>
            <a:endParaRPr lang="en-US" sz="24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2" b="1852"/>
          <a:stretch>
            <a:fillRect/>
          </a:stretch>
        </p:blipFill>
        <p:spPr>
          <a:xfrm>
            <a:off x="1812636" y="1143000"/>
            <a:ext cx="5486400" cy="3962400"/>
          </a:xfrm>
        </p:spPr>
      </p:pic>
      <p:sp>
        <p:nvSpPr>
          <p:cNvPr id="6" name="TextBox 5"/>
          <p:cNvSpPr txBox="1"/>
          <p:nvPr/>
        </p:nvSpPr>
        <p:spPr>
          <a:xfrm>
            <a:off x="1828800" y="5257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Dark, finger-like patterns on martian slopes imaged by the UA controlled HiRISE camera. Credit: NASA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1729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3" r="4643"/>
          <a:stretch>
            <a:fillRect/>
          </a:stretch>
        </p:blipFill>
        <p:spPr>
          <a:xfrm>
            <a:off x="1066800" y="990600"/>
            <a:ext cx="6400800" cy="48006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09600" y="228600"/>
            <a:ext cx="7848600" cy="6858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Interesting aspects of complicated research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93467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Researchers at McGill University have grown supersoldier ants in different species of pheidole ants. The oversized ants have enormous heads and jaws compared to a regular sized ant. Credit: Alex Wild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8249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Intuitive yet ACCURATE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8800"/>
            <a:ext cx="6248400" cy="3962400"/>
          </a:xfrm>
        </p:spPr>
      </p:pic>
    </p:spTree>
    <p:extLst>
      <p:ext uri="{BB962C8B-B14F-4D97-AF65-F5344CB8AC3E}">
        <p14:creationId xmlns:p14="http://schemas.microsoft.com/office/powerpoint/2010/main" val="329396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 of a delicate balancing act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5400"/>
            <a:ext cx="6190734" cy="4114800"/>
          </a:xfrm>
        </p:spPr>
      </p:pic>
    </p:spTree>
    <p:extLst>
      <p:ext uri="{BB962C8B-B14F-4D97-AF65-F5344CB8AC3E}">
        <p14:creationId xmlns:p14="http://schemas.microsoft.com/office/powerpoint/2010/main" val="3392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</TotalTime>
  <Words>177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 Science Writing and the Mainstream Media</vt:lpstr>
      <vt:lpstr>Outline</vt:lpstr>
      <vt:lpstr>How to find good science </vt:lpstr>
      <vt:lpstr>PowerPoint Presentation</vt:lpstr>
      <vt:lpstr>Example: HiRISE camera finds signs of water on Mars</vt:lpstr>
      <vt:lpstr>PowerPoint Presentation</vt:lpstr>
      <vt:lpstr>Intuitive yet ACCURATE</vt:lpstr>
      <vt:lpstr>Results of a delicate balancing act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Writing in Mainstream Media</dc:title>
  <dc:creator>Dailywildcat</dc:creator>
  <cp:lastModifiedBy>Dailywildcat</cp:lastModifiedBy>
  <cp:revision>10</cp:revision>
  <dcterms:created xsi:type="dcterms:W3CDTF">2012-04-12T04:50:04Z</dcterms:created>
  <dcterms:modified xsi:type="dcterms:W3CDTF">2012-04-12T06:12:30Z</dcterms:modified>
</cp:coreProperties>
</file>